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6" r:id="rId4"/>
    <p:sldId id="258" r:id="rId5"/>
    <p:sldId id="261" r:id="rId6"/>
    <p:sldId id="260" r:id="rId7"/>
    <p:sldId id="262" r:id="rId8"/>
    <p:sldId id="268" r:id="rId9"/>
    <p:sldId id="270" r:id="rId10"/>
    <p:sldId id="263" r:id="rId11"/>
    <p:sldId id="271" r:id="rId12"/>
    <p:sldId id="269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193" autoAdjust="0"/>
    <p:restoredTop sz="94660"/>
  </p:normalViewPr>
  <p:slideViewPr>
    <p:cSldViewPr snapToGrid="0">
      <p:cViewPr varScale="1">
        <p:scale>
          <a:sx n="91" d="100"/>
          <a:sy n="91" d="100"/>
        </p:scale>
        <p:origin x="82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54226F-5C19-415A-B2B4-9506DAA91CD2}" type="datetimeFigureOut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13.02.2026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410E88-84E0-4305-BFC5-5A584CC7C677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9363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61000">
              <a:schemeClr val="accent1">
                <a:lumMod val="18000"/>
                <a:lumOff val="82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4226F-5C19-415A-B2B4-9506DAA91CD2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10E88-84E0-4305-BFC5-5A584CC7C6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81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08783" y="1910857"/>
            <a:ext cx="106121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/>
              <a:t>Sind die Menschen in der Welt alle glücklich?</a:t>
            </a:r>
          </a:p>
        </p:txBody>
      </p:sp>
    </p:spTree>
    <p:extLst>
      <p:ext uri="{BB962C8B-B14F-4D97-AF65-F5344CB8AC3E}">
        <p14:creationId xmlns:p14="http://schemas.microsoft.com/office/powerpoint/2010/main" val="622468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339403" y="1545465"/>
            <a:ext cx="89379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/>
              <a:t>Was würde sich ändern, wenn die Menschen so leben würden?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570668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9" name="Rectangle 21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2080" name="Textfeld 2079"/>
          <p:cNvSpPr txBox="1"/>
          <p:nvPr/>
        </p:nvSpPr>
        <p:spPr>
          <a:xfrm>
            <a:off x="796240" y="1401872"/>
            <a:ext cx="10819088" cy="6001643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de-DE" sz="3200" dirty="0"/>
              <a:t>Krieg</a:t>
            </a:r>
          </a:p>
          <a:p>
            <a:r>
              <a:rPr lang="de-DE" sz="3200" dirty="0"/>
              <a:t>Misshandlungen, Vergewaltigungen</a:t>
            </a:r>
          </a:p>
          <a:p>
            <a:r>
              <a:rPr lang="de-DE" sz="3200" dirty="0"/>
              <a:t>Hunger, Durst</a:t>
            </a:r>
          </a:p>
          <a:p>
            <a:r>
              <a:rPr lang="de-DE" sz="3200" dirty="0"/>
              <a:t>Obdachlosigkeit</a:t>
            </a:r>
          </a:p>
          <a:p>
            <a:r>
              <a:rPr lang="de-DE" sz="3200" dirty="0"/>
              <a:t>Hass</a:t>
            </a:r>
          </a:p>
          <a:p>
            <a:r>
              <a:rPr lang="de-DE" sz="3200" dirty="0"/>
              <a:t>Krankheiten, Corona</a:t>
            </a:r>
          </a:p>
          <a:p>
            <a:r>
              <a:rPr lang="de-DE" sz="3200" dirty="0"/>
              <a:t>Tod, Trauer</a:t>
            </a:r>
          </a:p>
          <a:p>
            <a:r>
              <a:rPr lang="de-DE" sz="3200" dirty="0"/>
              <a:t>Rassismus</a:t>
            </a:r>
          </a:p>
          <a:p>
            <a:r>
              <a:rPr lang="de-DE" sz="3200" dirty="0"/>
              <a:t>Selbstzweifel</a:t>
            </a:r>
          </a:p>
          <a:p>
            <a:endParaRPr lang="de-DE" sz="3200" dirty="0"/>
          </a:p>
          <a:p>
            <a:endParaRPr lang="de-DE" sz="3200" dirty="0"/>
          </a:p>
          <a:p>
            <a:r>
              <a:rPr lang="de-DE" sz="3200" dirty="0"/>
              <a:t>Sucht</a:t>
            </a:r>
          </a:p>
          <a:p>
            <a:r>
              <a:rPr lang="de-DE" sz="3200" dirty="0"/>
              <a:t>Terrorismus, Mord</a:t>
            </a:r>
          </a:p>
          <a:p>
            <a:r>
              <a:rPr lang="de-DE" sz="3200" dirty="0"/>
              <a:t>Ohnmacht</a:t>
            </a:r>
          </a:p>
          <a:p>
            <a:r>
              <a:rPr lang="de-DE" sz="3200" dirty="0"/>
              <a:t>Verlustängste </a:t>
            </a:r>
          </a:p>
          <a:p>
            <a:r>
              <a:rPr lang="de-DE" sz="3200" dirty="0"/>
              <a:t>Klimawandel</a:t>
            </a:r>
          </a:p>
          <a:p>
            <a:r>
              <a:rPr lang="de-DE" sz="3200" dirty="0"/>
              <a:t>Traumata (Verletzungen)</a:t>
            </a:r>
          </a:p>
          <a:p>
            <a:r>
              <a:rPr lang="de-DE" sz="3200" dirty="0"/>
              <a:t>Stress, Überforderung</a:t>
            </a:r>
          </a:p>
          <a:p>
            <a:r>
              <a:rPr lang="de-DE" sz="3200" dirty="0"/>
              <a:t>Gleichgültigkeit</a:t>
            </a:r>
          </a:p>
          <a:p>
            <a:r>
              <a:rPr lang="de-DE" sz="3200" dirty="0"/>
              <a:t>... … </a:t>
            </a:r>
          </a:p>
        </p:txBody>
      </p:sp>
      <p:cxnSp>
        <p:nvCxnSpPr>
          <p:cNvPr id="2082" name="Gerader Verbinder 2081"/>
          <p:cNvCxnSpPr/>
          <p:nvPr/>
        </p:nvCxnSpPr>
        <p:spPr>
          <a:xfrm>
            <a:off x="5799551" y="431074"/>
            <a:ext cx="50104" cy="58997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3DAB5722-D4CE-4B07-A268-A51E0B9BD2EC}"/>
              </a:ext>
            </a:extLst>
          </p:cNvPr>
          <p:cNvSpPr txBox="1"/>
          <p:nvPr/>
        </p:nvSpPr>
        <p:spPr>
          <a:xfrm>
            <a:off x="796240" y="558340"/>
            <a:ext cx="96635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/>
              <a:t>Was würde gelindert, was beseitigt?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3784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862885" y="1146220"/>
            <a:ext cx="907960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/>
              <a:t>Wenn Menschen sich lieben würden, das wäre doch schön.</a:t>
            </a:r>
          </a:p>
          <a:p>
            <a:r>
              <a:rPr lang="de-DE" sz="3600" dirty="0"/>
              <a:t>Die Welt wäre anders!</a:t>
            </a:r>
          </a:p>
          <a:p>
            <a:endParaRPr lang="de-DE" sz="3600" dirty="0"/>
          </a:p>
          <a:p>
            <a:r>
              <a:rPr lang="de-DE" sz="3600" dirty="0"/>
              <a:t>Warum tun das die Menschen nicht einfach?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2671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81825" y="1635617"/>
            <a:ext cx="9865217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3600" dirty="0"/>
              <a:t>Was verdirbt denn Menschen das Glück?</a:t>
            </a:r>
          </a:p>
          <a:p>
            <a:pPr>
              <a:spcAft>
                <a:spcPts val="600"/>
              </a:spcAft>
            </a:pPr>
            <a:r>
              <a:rPr lang="de-DE" sz="3600" dirty="0"/>
              <a:t>Was macht Menschen traurig und unglücklich?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48516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9" name="Rectangle 21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2080" name="Textfeld 2079"/>
          <p:cNvSpPr txBox="1"/>
          <p:nvPr/>
        </p:nvSpPr>
        <p:spPr>
          <a:xfrm>
            <a:off x="692331" y="431074"/>
            <a:ext cx="10819088" cy="6001643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de-DE" sz="3200" dirty="0"/>
              <a:t>Krieg</a:t>
            </a:r>
          </a:p>
          <a:p>
            <a:r>
              <a:rPr lang="de-DE" sz="3200" dirty="0"/>
              <a:t>Misshandlungen, Vergewaltigungen</a:t>
            </a:r>
          </a:p>
          <a:p>
            <a:r>
              <a:rPr lang="de-DE" sz="3200" dirty="0"/>
              <a:t>Hunger, Durst</a:t>
            </a:r>
          </a:p>
          <a:p>
            <a:r>
              <a:rPr lang="de-DE" sz="3200" dirty="0"/>
              <a:t>Obdachlosigkeit</a:t>
            </a:r>
          </a:p>
          <a:p>
            <a:r>
              <a:rPr lang="de-DE" sz="3200" dirty="0"/>
              <a:t>Hass</a:t>
            </a:r>
          </a:p>
          <a:p>
            <a:r>
              <a:rPr lang="de-DE" sz="3200" dirty="0"/>
              <a:t>Krankheiten, Corona</a:t>
            </a:r>
          </a:p>
          <a:p>
            <a:r>
              <a:rPr lang="de-DE" sz="3200" dirty="0"/>
              <a:t>Tod, Trauer</a:t>
            </a:r>
          </a:p>
          <a:p>
            <a:r>
              <a:rPr lang="de-DE" sz="3200" dirty="0"/>
              <a:t>Rassismus</a:t>
            </a:r>
          </a:p>
          <a:p>
            <a:r>
              <a:rPr lang="de-DE" sz="3200" dirty="0"/>
              <a:t>Selbstzweifel</a:t>
            </a:r>
          </a:p>
          <a:p>
            <a:r>
              <a:rPr lang="de-DE" sz="3200" dirty="0"/>
              <a:t>Sucht</a:t>
            </a:r>
          </a:p>
          <a:p>
            <a:r>
              <a:rPr lang="de-DE" sz="3200" dirty="0"/>
              <a:t>Terrorismus, Mord</a:t>
            </a:r>
          </a:p>
          <a:p>
            <a:r>
              <a:rPr lang="de-DE" sz="3200" dirty="0"/>
              <a:t>Ohnmacht</a:t>
            </a:r>
          </a:p>
          <a:p>
            <a:r>
              <a:rPr lang="de-DE" sz="3200" dirty="0"/>
              <a:t>Verlustängste </a:t>
            </a:r>
          </a:p>
          <a:p>
            <a:r>
              <a:rPr lang="de-DE" sz="3200" dirty="0"/>
              <a:t>Klimawandel</a:t>
            </a:r>
          </a:p>
          <a:p>
            <a:r>
              <a:rPr lang="de-DE" sz="3200" dirty="0"/>
              <a:t>Traumata (Verletzungen)</a:t>
            </a:r>
          </a:p>
          <a:p>
            <a:r>
              <a:rPr lang="de-DE" sz="3200" dirty="0"/>
              <a:t>Stress, Überforderung</a:t>
            </a:r>
          </a:p>
          <a:p>
            <a:r>
              <a:rPr lang="de-DE" sz="3200" dirty="0"/>
              <a:t>Gleichgültigkeit</a:t>
            </a:r>
          </a:p>
          <a:p>
            <a:r>
              <a:rPr lang="de-DE" sz="3200" dirty="0"/>
              <a:t>... … </a:t>
            </a:r>
          </a:p>
        </p:txBody>
      </p:sp>
      <p:cxnSp>
        <p:nvCxnSpPr>
          <p:cNvPr id="2082" name="Gerader Verbinder 2081"/>
          <p:cNvCxnSpPr/>
          <p:nvPr/>
        </p:nvCxnSpPr>
        <p:spPr>
          <a:xfrm>
            <a:off x="5799551" y="431074"/>
            <a:ext cx="50104" cy="58997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1615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67426" y="832971"/>
            <a:ext cx="1190007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Ihr seid die Weltregierung!</a:t>
            </a:r>
          </a:p>
          <a:p>
            <a:endParaRPr lang="de-DE" dirty="0"/>
          </a:p>
          <a:p>
            <a:r>
              <a:rPr lang="de-DE" dirty="0"/>
              <a:t>Ziel: Alle Menschen sollen möglichst glücklich werden!</a:t>
            </a:r>
          </a:p>
          <a:p>
            <a:endParaRPr lang="de-DE" dirty="0"/>
          </a:p>
          <a:p>
            <a:r>
              <a:rPr lang="de-DE" dirty="0"/>
              <a:t>Worüber sind Menschen unglücklich? Was müsst ihr  </a:t>
            </a:r>
          </a:p>
          <a:p>
            <a:r>
              <a:rPr lang="de-DE" dirty="0"/>
              <a:t>verhindern?</a:t>
            </a:r>
          </a:p>
          <a:p>
            <a:r>
              <a:rPr lang="de-DE" dirty="0"/>
              <a:t>Überlegt euch, wie Menschen sich und anderen schaden.  </a:t>
            </a:r>
          </a:p>
          <a:p>
            <a:r>
              <a:rPr lang="de-DE" dirty="0"/>
              <a:t>Wovon müsst ihr sie abhalten?</a:t>
            </a:r>
          </a:p>
          <a:p>
            <a:r>
              <a:rPr lang="de-DE" dirty="0"/>
              <a:t>Was sind die Gründe, warum Menschen Schlechtes  </a:t>
            </a:r>
          </a:p>
          <a:p>
            <a:r>
              <a:rPr lang="de-DE" dirty="0"/>
              <a:t>machen.</a:t>
            </a:r>
          </a:p>
          <a:p>
            <a:endParaRPr lang="de-DE" dirty="0"/>
          </a:p>
          <a:p>
            <a:r>
              <a:rPr lang="de-DE" dirty="0"/>
              <a:t>Könnt ihr Regeln erlassen, durch die die Probleme an den  Wurzeln gepackt werden?</a:t>
            </a:r>
          </a:p>
          <a:p>
            <a:endParaRPr lang="de-DE" dirty="0"/>
          </a:p>
          <a:p>
            <a:r>
              <a:rPr lang="de-DE" dirty="0"/>
              <a:t>Macht Regeln:</a:t>
            </a:r>
          </a:p>
          <a:p>
            <a:r>
              <a:rPr lang="de-DE" dirty="0"/>
              <a:t>- damit Menschen sich nicht schaden, sondern sich Gutes tun</a:t>
            </a:r>
          </a:p>
          <a:p>
            <a:r>
              <a:rPr lang="de-DE" dirty="0"/>
              <a:t>- dass Menschen sich selbst nicht schaden</a:t>
            </a:r>
          </a:p>
          <a:p>
            <a:r>
              <a:rPr lang="de-DE" dirty="0"/>
              <a:t>- dass Menschen sinnvoll leben können</a:t>
            </a:r>
          </a:p>
          <a:p>
            <a:endParaRPr lang="de-DE" dirty="0"/>
          </a:p>
          <a:p>
            <a:r>
              <a:rPr lang="de-DE" dirty="0"/>
              <a:t>Fasst die Regeln so allgemein, wie möglich, damit viele Probleme damit abgewendet werden.</a:t>
            </a:r>
          </a:p>
          <a:p>
            <a:endParaRPr lang="de-DE" dirty="0"/>
          </a:p>
          <a:p>
            <a:r>
              <a:rPr lang="de-DE" dirty="0"/>
              <a:t>Wie heißen Eure Regeln zum </a:t>
            </a:r>
            <a:r>
              <a:rPr lang="de-DE" dirty="0" err="1"/>
              <a:t>Glücklichwerden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95972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600509" y="1108289"/>
            <a:ext cx="87061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/>
              <a:t>Lukas 10, 25-28</a:t>
            </a:r>
          </a:p>
        </p:txBody>
      </p:sp>
    </p:spTree>
    <p:extLst>
      <p:ext uri="{BB962C8B-B14F-4D97-AF65-F5344CB8AC3E}">
        <p14:creationId xmlns:p14="http://schemas.microsoft.com/office/powerpoint/2010/main" val="1831682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79549" y="772733"/>
            <a:ext cx="1143643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2400" dirty="0"/>
          </a:p>
          <a:p>
            <a:r>
              <a:rPr lang="de-DE" sz="2400" dirty="0"/>
              <a:t>Lukas 10,25-28</a:t>
            </a:r>
          </a:p>
          <a:p>
            <a:r>
              <a:rPr lang="de-DE" sz="2400" dirty="0"/>
              <a:t>25 Da kam ein Gesetzeslehrer und wollte Jesus auf die Probe stellen; er fragte ihn: »Lehrer, was muss ich tun, um das ewige Leben zu bekommen?« </a:t>
            </a:r>
          </a:p>
          <a:p>
            <a:r>
              <a:rPr lang="de-DE" sz="2400" dirty="0"/>
              <a:t>26 Jesus antwortete: »Was steht denn im Gesetz? Was liest du dort?«</a:t>
            </a:r>
          </a:p>
          <a:p>
            <a:r>
              <a:rPr lang="de-DE" sz="2400" dirty="0"/>
              <a:t>27 Der Gesetzeslehrer antwortete: </a:t>
            </a:r>
            <a:r>
              <a:rPr lang="de-DE" sz="3600" b="1" dirty="0"/>
              <a:t>»Liebe </a:t>
            </a:r>
            <a:r>
              <a:rPr lang="de-DE" sz="2400" dirty="0"/>
              <a:t>den Herrn, deinen </a:t>
            </a:r>
            <a:r>
              <a:rPr lang="de-DE" sz="3600" b="1" dirty="0"/>
              <a:t>Gott, von ganzem Herzen, </a:t>
            </a:r>
            <a:r>
              <a:rPr lang="de-DE" sz="2400" dirty="0"/>
              <a:t>mit ganzem Willen und mit aller deiner Kraft und deinem ganzen Verstand! </a:t>
            </a:r>
            <a:r>
              <a:rPr lang="de-DE" sz="3600" b="1" dirty="0"/>
              <a:t>Und: Liebe deinen Mitmenschen wie dich selbst!« </a:t>
            </a:r>
          </a:p>
          <a:p>
            <a:r>
              <a:rPr lang="de-DE" sz="2400" dirty="0"/>
              <a:t>28 »Du hast richtig geantwortet«, sagte Jesus. »Handle so, dann wirst du leben.«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297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238665" y="619420"/>
            <a:ext cx="1009739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3600" dirty="0"/>
              <a:t>Das „Doppelgebot der Liebe“ ist </a:t>
            </a:r>
          </a:p>
          <a:p>
            <a:pPr>
              <a:spcAft>
                <a:spcPts val="1200"/>
              </a:spcAft>
            </a:pPr>
            <a:r>
              <a:rPr lang="de-DE" sz="3600" dirty="0"/>
              <a:t>Gottes Grundabsicht für uns Menschen!</a:t>
            </a:r>
          </a:p>
          <a:p>
            <a:pPr>
              <a:spcAft>
                <a:spcPts val="1200"/>
              </a:spcAft>
            </a:pPr>
            <a:r>
              <a:rPr lang="de-DE" sz="4800" b="1" dirty="0"/>
              <a:t>»Liebe Gott, von ganzem Herzen </a:t>
            </a:r>
            <a:r>
              <a:rPr lang="de-DE" sz="3600" dirty="0"/>
              <a:t> </a:t>
            </a:r>
          </a:p>
          <a:p>
            <a:pPr>
              <a:spcAft>
                <a:spcPts val="1200"/>
              </a:spcAft>
            </a:pPr>
            <a:r>
              <a:rPr lang="de-DE" sz="4800" b="1" dirty="0"/>
              <a:t>Und: Liebe deinen Mitmenschen wie dich selbst!«</a:t>
            </a:r>
          </a:p>
          <a:p>
            <a:pPr>
              <a:spcAft>
                <a:spcPts val="1200"/>
              </a:spcAft>
            </a:pPr>
            <a:r>
              <a:rPr lang="de-DE" sz="2800" dirty="0"/>
              <a:t>Was machen wir damit?</a:t>
            </a:r>
          </a:p>
          <a:p>
            <a:pPr>
              <a:spcAft>
                <a:spcPts val="1200"/>
              </a:spcAft>
            </a:pPr>
            <a:r>
              <a:rPr lang="de-DE" sz="2800" dirty="0"/>
              <a:t>abschreiben</a:t>
            </a:r>
          </a:p>
          <a:p>
            <a:pPr>
              <a:spcAft>
                <a:spcPts val="1200"/>
              </a:spcAft>
            </a:pPr>
            <a:r>
              <a:rPr lang="de-DE" sz="2800" dirty="0" err="1"/>
              <a:t>auswändiglernen</a:t>
            </a:r>
            <a:endParaRPr lang="de-DE" sz="2800" dirty="0"/>
          </a:p>
          <a:p>
            <a:pPr>
              <a:spcAft>
                <a:spcPts val="1200"/>
              </a:spcAft>
            </a:pPr>
            <a:r>
              <a:rPr lang="de-DE" sz="2800" dirty="0"/>
              <a:t>tun?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1173621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159099" y="1171977"/>
            <a:ext cx="92985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/>
              <a:t>Wir zeichnen Gottes Grundabsicht für unser Verhalten</a:t>
            </a:r>
          </a:p>
          <a:p>
            <a:r>
              <a:rPr lang="de-DE" sz="3600" dirty="0"/>
              <a:t>und stellen das Doppelgebot der Liebe grafisch dar.</a:t>
            </a:r>
          </a:p>
        </p:txBody>
      </p:sp>
    </p:spTree>
    <p:extLst>
      <p:ext uri="{BB962C8B-B14F-4D97-AF65-F5344CB8AC3E}">
        <p14:creationId xmlns:p14="http://schemas.microsoft.com/office/powerpoint/2010/main" val="2751679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3260AF1-781F-4AE0-A14A-52510912968A}"/>
              </a:ext>
            </a:extLst>
          </p:cNvPr>
          <p:cNvSpPr txBox="1"/>
          <p:nvPr/>
        </p:nvSpPr>
        <p:spPr>
          <a:xfrm>
            <a:off x="4521665" y="1015068"/>
            <a:ext cx="38421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Gott</a:t>
            </a:r>
          </a:p>
        </p:txBody>
      </p:sp>
      <p:sp>
        <p:nvSpPr>
          <p:cNvPr id="6" name="Bogen 5">
            <a:extLst>
              <a:ext uri="{FF2B5EF4-FFF2-40B4-BE49-F238E27FC236}">
                <a16:creationId xmlns:a16="http://schemas.microsoft.com/office/drawing/2014/main" id="{7CD2F202-FAB8-4366-AF19-212E303C9ACD}"/>
              </a:ext>
            </a:extLst>
          </p:cNvPr>
          <p:cNvSpPr/>
          <p:nvPr/>
        </p:nvSpPr>
        <p:spPr>
          <a:xfrm rot="10800000" flipH="1">
            <a:off x="3061009" y="860844"/>
            <a:ext cx="4647501" cy="1240841"/>
          </a:xfrm>
          <a:prstGeom prst="arc">
            <a:avLst>
              <a:gd name="adj1" fmla="val 10860074"/>
              <a:gd name="adj2" fmla="val 21578447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6B0A815-15C6-4F18-B487-82B9D2DBA451}"/>
              </a:ext>
            </a:extLst>
          </p:cNvPr>
          <p:cNvSpPr txBox="1"/>
          <p:nvPr/>
        </p:nvSpPr>
        <p:spPr>
          <a:xfrm>
            <a:off x="8489659" y="1996580"/>
            <a:ext cx="1588653" cy="3755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07C747B-AF87-4B13-9A82-714434553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1203" y="3298319"/>
            <a:ext cx="1600339" cy="2339543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A82190FB-BF02-4D6F-8F8B-EB21CAD1C9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0087" y="3429000"/>
            <a:ext cx="1600339" cy="2339543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6D76A7F7-7CB2-465A-BD18-38901221F4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3946" y="3429000"/>
            <a:ext cx="1600339" cy="2339543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E2FB8489-DF73-4F91-85B3-F5EE5E9734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657" y="3357619"/>
            <a:ext cx="1600339" cy="2339543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71D7E656-A6E4-4EBB-9C76-FD101C0D62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3095" y="3316057"/>
            <a:ext cx="1600339" cy="2339543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7F0099C1-D297-4B46-8212-114B288AD6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510" y="3357620"/>
            <a:ext cx="1600339" cy="2339543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9A0386C1-E172-4880-B204-BB2CFC5181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5764" y="3316057"/>
            <a:ext cx="1600339" cy="2339543"/>
          </a:xfrm>
          <a:prstGeom prst="rect">
            <a:avLst/>
          </a:prstGeom>
        </p:spPr>
      </p:pic>
      <p:sp>
        <p:nvSpPr>
          <p:cNvPr id="22" name="Textfeld 21">
            <a:extLst>
              <a:ext uri="{FF2B5EF4-FFF2-40B4-BE49-F238E27FC236}">
                <a16:creationId xmlns:a16="http://schemas.microsoft.com/office/drawing/2014/main" id="{87DE1392-84FD-4196-8599-F5ABF37EC975}"/>
              </a:ext>
            </a:extLst>
          </p:cNvPr>
          <p:cNvSpPr txBox="1"/>
          <p:nvPr/>
        </p:nvSpPr>
        <p:spPr>
          <a:xfrm>
            <a:off x="1635809" y="4246157"/>
            <a:ext cx="484053" cy="936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5400" dirty="0">
                <a:solidFill>
                  <a:srgbClr val="FFC000"/>
                </a:solidFill>
                <a:effectLst/>
                <a:latin typeface="Segoe UI Emoj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endParaRPr lang="de-DE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2022A9E0-7731-4DC3-B8CE-0C5370ED21E3}"/>
              </a:ext>
            </a:extLst>
          </p:cNvPr>
          <p:cNvSpPr txBox="1"/>
          <p:nvPr/>
        </p:nvSpPr>
        <p:spPr>
          <a:xfrm>
            <a:off x="4996301" y="2311632"/>
            <a:ext cx="484053" cy="936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5400" dirty="0">
                <a:solidFill>
                  <a:srgbClr val="FFC000"/>
                </a:solidFill>
                <a:effectLst/>
                <a:latin typeface="Segoe UI Emoj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endParaRPr lang="de-DE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2EFE6829-ABDD-4800-A414-722084279B07}"/>
              </a:ext>
            </a:extLst>
          </p:cNvPr>
          <p:cNvSpPr txBox="1"/>
          <p:nvPr/>
        </p:nvSpPr>
        <p:spPr>
          <a:xfrm>
            <a:off x="3802605" y="4266938"/>
            <a:ext cx="484053" cy="936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5400" dirty="0">
                <a:solidFill>
                  <a:srgbClr val="FFC000"/>
                </a:solidFill>
                <a:effectLst/>
                <a:latin typeface="Segoe UI Emoj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endParaRPr lang="de-DE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AAAF3121-AB81-4EDD-A46D-D28B69E512AB}"/>
              </a:ext>
            </a:extLst>
          </p:cNvPr>
          <p:cNvSpPr txBox="1"/>
          <p:nvPr/>
        </p:nvSpPr>
        <p:spPr>
          <a:xfrm>
            <a:off x="5856299" y="4357411"/>
            <a:ext cx="484053" cy="936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5400" dirty="0">
                <a:solidFill>
                  <a:srgbClr val="FFC000"/>
                </a:solidFill>
                <a:effectLst/>
                <a:latin typeface="Segoe UI Emoj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endParaRPr lang="de-DE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4AA41B99-A849-4504-913A-6BF593080159}"/>
              </a:ext>
            </a:extLst>
          </p:cNvPr>
          <p:cNvSpPr txBox="1"/>
          <p:nvPr/>
        </p:nvSpPr>
        <p:spPr>
          <a:xfrm>
            <a:off x="7673021" y="4357411"/>
            <a:ext cx="484053" cy="936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5400" dirty="0">
                <a:solidFill>
                  <a:srgbClr val="FFC000"/>
                </a:solidFill>
                <a:effectLst/>
                <a:latin typeface="Segoe UI Emoj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endParaRPr lang="de-DE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21987FFD-2904-4AF8-8401-91FAC5AEDAC8}"/>
              </a:ext>
            </a:extLst>
          </p:cNvPr>
          <p:cNvSpPr txBox="1"/>
          <p:nvPr/>
        </p:nvSpPr>
        <p:spPr>
          <a:xfrm>
            <a:off x="9420546" y="4357411"/>
            <a:ext cx="484053" cy="936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5400" dirty="0">
                <a:solidFill>
                  <a:srgbClr val="FFC000"/>
                </a:solidFill>
                <a:effectLst/>
                <a:latin typeface="Segoe UI Emoj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endParaRPr lang="de-DE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5562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422</Words>
  <Application>Microsoft Office PowerPoint</Application>
  <PresentationFormat>Breitbild</PresentationFormat>
  <Paragraphs>92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Segoe UI Emoji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Prot. Pfarramt</dc:creator>
  <cp:lastModifiedBy>Volker Glaser</cp:lastModifiedBy>
  <cp:revision>18</cp:revision>
  <dcterms:created xsi:type="dcterms:W3CDTF">2022-01-13T10:22:20Z</dcterms:created>
  <dcterms:modified xsi:type="dcterms:W3CDTF">2026-02-13T10:35:47Z</dcterms:modified>
</cp:coreProperties>
</file>