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95814-8F72-4341-BC3B-1E4480AF24DE}" type="datetimeFigureOut">
              <a:rPr lang="de-DE" smtClean="0"/>
              <a:t>30.04.2026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15BC-1C33-44EA-92C6-7C2DCECE76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44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4226F-5C19-415A-B2B4-9506DAA91CD2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30.04.2026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0E88-84E0-4305-BFC5-5A584CC7C67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1000">
              <a:schemeClr val="accent1">
                <a:lumMod val="18000"/>
                <a:lumOff val="8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226F-5C19-415A-B2B4-9506DAA91CD2}" type="datetimeFigureOut">
              <a:rPr lang="de-DE" smtClean="0"/>
              <a:t>30.04.2026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0E88-84E0-4305-BFC5-5A584CC7C6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24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62000" y="609600"/>
            <a:ext cx="672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braucht man eigentlich für ein erfülltes Leben?</a:t>
            </a:r>
          </a:p>
        </p:txBody>
      </p:sp>
    </p:spTree>
    <p:extLst>
      <p:ext uri="{BB962C8B-B14F-4D97-AF65-F5344CB8AC3E}">
        <p14:creationId xmlns:p14="http://schemas.microsoft.com/office/powerpoint/2010/main" val="18658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>
            <a:off x="482599" y="5046133"/>
            <a:ext cx="104732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41195" y="5046133"/>
            <a:ext cx="42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548595" y="5046133"/>
            <a:ext cx="32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ym typeface="Wingdings 2" panose="05020102010507070707" pitchFamily="18" charset="2"/>
              </a:rPr>
              <a:t></a:t>
            </a:r>
            <a:endParaRPr lang="de-DE" sz="36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10955867" y="3843947"/>
            <a:ext cx="9070" cy="2223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201003" y="682388"/>
            <a:ext cx="5513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Also ein Leben!</a:t>
            </a:r>
          </a:p>
          <a:p>
            <a:r>
              <a:rPr lang="de-DE" dirty="0"/>
              <a:t>Bitteschön! Hier ist es </a:t>
            </a:r>
          </a:p>
          <a:p>
            <a:r>
              <a:rPr lang="de-DE" dirty="0"/>
              <a:t>mit Anfang </a:t>
            </a:r>
          </a:p>
          <a:p>
            <a:r>
              <a:rPr lang="de-DE" dirty="0"/>
              <a:t>Und einem Ende.</a:t>
            </a:r>
          </a:p>
          <a:p>
            <a:r>
              <a:rPr lang="de-DE" dirty="0"/>
              <a:t>Und einer Lebenszeit von 85 Jahren.</a:t>
            </a:r>
          </a:p>
        </p:txBody>
      </p:sp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555831" y="4184359"/>
            <a:ext cx="1051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</a:r>
          </a:p>
        </p:txBody>
      </p:sp>
    </p:spTree>
    <p:extLst>
      <p:ext uri="{BB962C8B-B14F-4D97-AF65-F5344CB8AC3E}">
        <p14:creationId xmlns:p14="http://schemas.microsoft.com/office/powerpoint/2010/main" val="1222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83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921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>
            <a:off x="482599" y="5046133"/>
            <a:ext cx="104732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4800" y="5156970"/>
            <a:ext cx="42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616113" y="5116944"/>
            <a:ext cx="32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ym typeface="Wingdings 2" panose="05020102010507070707" pitchFamily="18" charset="2"/>
              </a:rPr>
              <a:t></a:t>
            </a:r>
            <a:endParaRPr lang="de-DE" sz="36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10955867" y="3843947"/>
            <a:ext cx="9070" cy="2223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191673" y="654396"/>
            <a:ext cx="551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Noch ein bisschen leer!</a:t>
            </a:r>
          </a:p>
        </p:txBody>
      </p:sp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63132" y="5063713"/>
            <a:ext cx="1051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DD0B0-3E0F-4D2B-B158-42490E3F5783}"/>
              </a:ext>
            </a:extLst>
          </p:cNvPr>
          <p:cNvSpPr txBox="1"/>
          <p:nvPr/>
        </p:nvSpPr>
        <p:spPr>
          <a:xfrm>
            <a:off x="1191673" y="1162227"/>
            <a:ext cx="456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 könnte denn ein Leben füllen?</a:t>
            </a:r>
          </a:p>
          <a:p>
            <a:endParaRPr lang="de-DE" dirty="0"/>
          </a:p>
          <a:p>
            <a:r>
              <a:rPr lang="de-DE" dirty="0"/>
              <a:t>Mit viel Spaß!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C172CF-582B-4D8B-A568-E66AC906BECB}"/>
              </a:ext>
            </a:extLst>
          </p:cNvPr>
          <p:cNvSpPr txBox="1"/>
          <p:nvPr/>
        </p:nvSpPr>
        <p:spPr>
          <a:xfrm>
            <a:off x="609600" y="4586196"/>
            <a:ext cx="1004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. . .  .  .....  .....    ... . . . .  . .. .. .. .............          ...... ..... .....  . . . . . . . . . ..  .. ... ... .   …..     . ..  .  .  .   .    .     .     .    . </a:t>
            </a:r>
          </a:p>
        </p:txBody>
      </p:sp>
    </p:spTree>
    <p:extLst>
      <p:ext uri="{BB962C8B-B14F-4D97-AF65-F5344CB8AC3E}">
        <p14:creationId xmlns:p14="http://schemas.microsoft.com/office/powerpoint/2010/main" val="33604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>
            <a:off x="482599" y="5046133"/>
            <a:ext cx="104732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4800" y="5156970"/>
            <a:ext cx="42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616113" y="5116944"/>
            <a:ext cx="32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ym typeface="Wingdings 2" panose="05020102010507070707" pitchFamily="18" charset="2"/>
              </a:rPr>
              <a:t></a:t>
            </a:r>
            <a:endParaRPr lang="de-DE" sz="36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10955867" y="3843947"/>
            <a:ext cx="9070" cy="2223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63132" y="5063713"/>
            <a:ext cx="1051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DD0B0-3E0F-4D2B-B158-42490E3F5783}"/>
              </a:ext>
            </a:extLst>
          </p:cNvPr>
          <p:cNvSpPr txBox="1"/>
          <p:nvPr/>
        </p:nvSpPr>
        <p:spPr>
          <a:xfrm>
            <a:off x="1152589" y="499814"/>
            <a:ext cx="456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 Spaß!</a:t>
            </a:r>
          </a:p>
          <a:p>
            <a:r>
              <a:rPr lang="de-DE" dirty="0"/>
              <a:t>Reicht das?</a:t>
            </a:r>
          </a:p>
          <a:p>
            <a:endParaRPr lang="de-DE" dirty="0"/>
          </a:p>
          <a:p>
            <a:r>
              <a:rPr lang="de-DE" dirty="0"/>
              <a:t>Jeder Mensch braucht Ziele!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C172CF-582B-4D8B-A568-E66AC906BECB}"/>
              </a:ext>
            </a:extLst>
          </p:cNvPr>
          <p:cNvSpPr txBox="1"/>
          <p:nvPr/>
        </p:nvSpPr>
        <p:spPr>
          <a:xfrm>
            <a:off x="574520" y="4694381"/>
            <a:ext cx="1004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. . .  .  .....  .....    ... . . . .  . .. .. .. .............          ...... ..... .....  . . . . . . . . . ..  .. ... ... .   …..     . ..  .  .  .   .    .     .     .    .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C93DEAD-C5FE-418A-8E31-98744A155699}"/>
              </a:ext>
            </a:extLst>
          </p:cNvPr>
          <p:cNvSpPr>
            <a:spLocks/>
          </p:cNvSpPr>
          <p:nvPr/>
        </p:nvSpPr>
        <p:spPr bwMode="auto">
          <a:xfrm>
            <a:off x="6596049" y="3782570"/>
            <a:ext cx="1470395" cy="662470"/>
          </a:xfrm>
          <a:custGeom>
            <a:avLst/>
            <a:gdLst>
              <a:gd name="T0" fmla="*/ 0 w 4501"/>
              <a:gd name="T1" fmla="*/ 1940 h 2029"/>
              <a:gd name="T2" fmla="*/ 4500 w 4501"/>
              <a:gd name="T3" fmla="*/ 2028 h 20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01" h="2029">
                <a:moveTo>
                  <a:pt x="0" y="1940"/>
                </a:moveTo>
                <a:cubicBezTo>
                  <a:pt x="2269" y="0"/>
                  <a:pt x="4483" y="1696"/>
                  <a:pt x="4500" y="202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10B5FA7-371E-4EC5-A66E-B7C8BFFFB5E7}"/>
              </a:ext>
            </a:extLst>
          </p:cNvPr>
          <p:cNvSpPr>
            <a:spLocks/>
          </p:cNvSpPr>
          <p:nvPr/>
        </p:nvSpPr>
        <p:spPr bwMode="auto">
          <a:xfrm>
            <a:off x="800223" y="4087126"/>
            <a:ext cx="361213" cy="329794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BE2FCE5-876A-493D-AE10-8906585026E9}"/>
              </a:ext>
            </a:extLst>
          </p:cNvPr>
          <p:cNvSpPr>
            <a:spLocks/>
          </p:cNvSpPr>
          <p:nvPr/>
        </p:nvSpPr>
        <p:spPr bwMode="auto">
          <a:xfrm>
            <a:off x="1675569" y="4124036"/>
            <a:ext cx="653829" cy="329794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E210F4A-C2C3-413B-B536-9A262D30ADF0}"/>
              </a:ext>
            </a:extLst>
          </p:cNvPr>
          <p:cNvSpPr>
            <a:spLocks/>
          </p:cNvSpPr>
          <p:nvPr/>
        </p:nvSpPr>
        <p:spPr bwMode="auto">
          <a:xfrm>
            <a:off x="6894328" y="4072858"/>
            <a:ext cx="2290303" cy="331235"/>
          </a:xfrm>
          <a:custGeom>
            <a:avLst/>
            <a:gdLst>
              <a:gd name="T0" fmla="*/ 0 w 6501"/>
              <a:gd name="T1" fmla="*/ 970 h 1015"/>
              <a:gd name="T2" fmla="*/ 6500 w 6501"/>
              <a:gd name="T3" fmla="*/ 1014 h 10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1" h="1015">
                <a:moveTo>
                  <a:pt x="0" y="970"/>
                </a:moveTo>
                <a:cubicBezTo>
                  <a:pt x="3278" y="0"/>
                  <a:pt x="6476" y="848"/>
                  <a:pt x="6500" y="1014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78FC43C-B7F4-479A-B35E-8E22638BBA8C}"/>
              </a:ext>
            </a:extLst>
          </p:cNvPr>
          <p:cNvSpPr>
            <a:spLocks/>
          </p:cNvSpPr>
          <p:nvPr/>
        </p:nvSpPr>
        <p:spPr bwMode="auto">
          <a:xfrm>
            <a:off x="3897048" y="3380917"/>
            <a:ext cx="3429000" cy="1072913"/>
          </a:xfrm>
          <a:custGeom>
            <a:avLst/>
            <a:gdLst>
              <a:gd name="T0" fmla="*/ 0 w 10501"/>
              <a:gd name="T1" fmla="*/ 3142 h 3286"/>
              <a:gd name="T2" fmla="*/ 10500 w 10501"/>
              <a:gd name="T3" fmla="*/ 3285 h 32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01" h="3286">
                <a:moveTo>
                  <a:pt x="0" y="3142"/>
                </a:moveTo>
                <a:cubicBezTo>
                  <a:pt x="5295" y="0"/>
                  <a:pt x="10460" y="2747"/>
                  <a:pt x="10500" y="328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A8F416A2-8A82-467B-9BBA-F86823E930BA}"/>
              </a:ext>
            </a:extLst>
          </p:cNvPr>
          <p:cNvSpPr>
            <a:spLocks/>
          </p:cNvSpPr>
          <p:nvPr/>
        </p:nvSpPr>
        <p:spPr bwMode="auto">
          <a:xfrm>
            <a:off x="2298645" y="3737259"/>
            <a:ext cx="2299921" cy="741678"/>
          </a:xfrm>
          <a:custGeom>
            <a:avLst/>
            <a:gdLst>
              <a:gd name="T0" fmla="*/ 0 w 7041"/>
              <a:gd name="T1" fmla="*/ 2172 h 2272"/>
              <a:gd name="T2" fmla="*/ 7040 w 7041"/>
              <a:gd name="T3" fmla="*/ 2271 h 2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41" h="2272">
                <a:moveTo>
                  <a:pt x="0" y="2172"/>
                </a:moveTo>
                <a:cubicBezTo>
                  <a:pt x="3550" y="0"/>
                  <a:pt x="7013" y="1899"/>
                  <a:pt x="7040" y="227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CD7C65E8-1117-486E-9E33-F7C9374E3C90}"/>
              </a:ext>
            </a:extLst>
          </p:cNvPr>
          <p:cNvSpPr>
            <a:spLocks/>
          </p:cNvSpPr>
          <p:nvPr/>
        </p:nvSpPr>
        <p:spPr bwMode="auto">
          <a:xfrm>
            <a:off x="1175913" y="4114471"/>
            <a:ext cx="361213" cy="321779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F3FB0721-4BB5-4DCD-9792-903B3750D3B5}"/>
              </a:ext>
            </a:extLst>
          </p:cNvPr>
          <p:cNvSpPr>
            <a:spLocks/>
          </p:cNvSpPr>
          <p:nvPr/>
        </p:nvSpPr>
        <p:spPr bwMode="auto">
          <a:xfrm>
            <a:off x="4459120" y="1931437"/>
            <a:ext cx="653829" cy="2539972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BFE34AA3-42C1-40E8-9D15-3F6C02B9D5CC}"/>
              </a:ext>
            </a:extLst>
          </p:cNvPr>
          <p:cNvSpPr>
            <a:spLocks/>
          </p:cNvSpPr>
          <p:nvPr/>
        </p:nvSpPr>
        <p:spPr bwMode="auto">
          <a:xfrm>
            <a:off x="1429272" y="4030779"/>
            <a:ext cx="361213" cy="418413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719FA108-25EE-4A03-80E6-B7546D29BE5A}"/>
              </a:ext>
            </a:extLst>
          </p:cNvPr>
          <p:cNvSpPr>
            <a:spLocks/>
          </p:cNvSpPr>
          <p:nvPr/>
        </p:nvSpPr>
        <p:spPr bwMode="auto">
          <a:xfrm>
            <a:off x="2678131" y="3784952"/>
            <a:ext cx="653829" cy="81911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C7E4DF99-821C-40CE-BFBA-713536BAE8E5}"/>
              </a:ext>
            </a:extLst>
          </p:cNvPr>
          <p:cNvSpPr>
            <a:spLocks/>
          </p:cNvSpPr>
          <p:nvPr/>
        </p:nvSpPr>
        <p:spPr bwMode="auto">
          <a:xfrm>
            <a:off x="5156232" y="3641968"/>
            <a:ext cx="653829" cy="81911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49BA665-D3D5-4D92-8389-ADD5F815103D}"/>
              </a:ext>
            </a:extLst>
          </p:cNvPr>
          <p:cNvSpPr>
            <a:spLocks/>
          </p:cNvSpPr>
          <p:nvPr/>
        </p:nvSpPr>
        <p:spPr bwMode="auto">
          <a:xfrm>
            <a:off x="9174879" y="4067196"/>
            <a:ext cx="326056" cy="369655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002E129D-D404-4B87-96FD-7BF1EEB1D6CA}"/>
              </a:ext>
            </a:extLst>
          </p:cNvPr>
          <p:cNvSpPr>
            <a:spLocks/>
          </p:cNvSpPr>
          <p:nvPr/>
        </p:nvSpPr>
        <p:spPr bwMode="auto">
          <a:xfrm>
            <a:off x="9526301" y="4170237"/>
            <a:ext cx="289777" cy="296460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143BA031-15AB-4727-ACDA-021C6B2259D7}"/>
              </a:ext>
            </a:extLst>
          </p:cNvPr>
          <p:cNvSpPr>
            <a:spLocks/>
          </p:cNvSpPr>
          <p:nvPr/>
        </p:nvSpPr>
        <p:spPr bwMode="auto">
          <a:xfrm>
            <a:off x="9745706" y="4204481"/>
            <a:ext cx="313275" cy="296460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</p:spTree>
    <p:extLst>
      <p:ext uri="{BB962C8B-B14F-4D97-AF65-F5344CB8AC3E}">
        <p14:creationId xmlns:p14="http://schemas.microsoft.com/office/powerpoint/2010/main" val="25029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1" grpId="3" animBg="1"/>
      <p:bldP spid="31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>
            <a:off x="482599" y="5046133"/>
            <a:ext cx="1047326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4800" y="5156970"/>
            <a:ext cx="42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616113" y="5116944"/>
            <a:ext cx="32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ym typeface="Wingdings 2" panose="05020102010507070707" pitchFamily="18" charset="2"/>
              </a:rPr>
              <a:t></a:t>
            </a:r>
            <a:endParaRPr lang="de-DE" sz="36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10955867" y="3843947"/>
            <a:ext cx="9070" cy="2223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63132" y="5063713"/>
            <a:ext cx="1051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C172CF-582B-4D8B-A568-E66AC906BECB}"/>
              </a:ext>
            </a:extLst>
          </p:cNvPr>
          <p:cNvSpPr txBox="1"/>
          <p:nvPr/>
        </p:nvSpPr>
        <p:spPr>
          <a:xfrm>
            <a:off x="574520" y="4694381"/>
            <a:ext cx="1004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. . .  .  .....  .....    ... . . . .  . .. .. .. .............          ...... ..... .....  . . . . . . . . . ..  .. ... ... .   …..     . ..  .  .  .   .    .     .     .    .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C93DEAD-C5FE-418A-8E31-98744A155699}"/>
              </a:ext>
            </a:extLst>
          </p:cNvPr>
          <p:cNvSpPr>
            <a:spLocks/>
          </p:cNvSpPr>
          <p:nvPr/>
        </p:nvSpPr>
        <p:spPr bwMode="auto">
          <a:xfrm>
            <a:off x="6596049" y="3782570"/>
            <a:ext cx="1470395" cy="662470"/>
          </a:xfrm>
          <a:custGeom>
            <a:avLst/>
            <a:gdLst>
              <a:gd name="T0" fmla="*/ 0 w 4501"/>
              <a:gd name="T1" fmla="*/ 1940 h 2029"/>
              <a:gd name="T2" fmla="*/ 4500 w 4501"/>
              <a:gd name="T3" fmla="*/ 2028 h 20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01" h="2029">
                <a:moveTo>
                  <a:pt x="0" y="1940"/>
                </a:moveTo>
                <a:cubicBezTo>
                  <a:pt x="2269" y="0"/>
                  <a:pt x="4483" y="1696"/>
                  <a:pt x="4500" y="202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10B5FA7-371E-4EC5-A66E-B7C8BFFFB5E7}"/>
              </a:ext>
            </a:extLst>
          </p:cNvPr>
          <p:cNvSpPr>
            <a:spLocks/>
          </p:cNvSpPr>
          <p:nvPr/>
        </p:nvSpPr>
        <p:spPr bwMode="auto">
          <a:xfrm>
            <a:off x="800223" y="4087126"/>
            <a:ext cx="361213" cy="329794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BE2FCE5-876A-493D-AE10-8906585026E9}"/>
              </a:ext>
            </a:extLst>
          </p:cNvPr>
          <p:cNvSpPr>
            <a:spLocks/>
          </p:cNvSpPr>
          <p:nvPr/>
        </p:nvSpPr>
        <p:spPr bwMode="auto">
          <a:xfrm>
            <a:off x="1675569" y="4124036"/>
            <a:ext cx="653829" cy="329794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E210F4A-C2C3-413B-B536-9A262D30ADF0}"/>
              </a:ext>
            </a:extLst>
          </p:cNvPr>
          <p:cNvSpPr>
            <a:spLocks/>
          </p:cNvSpPr>
          <p:nvPr/>
        </p:nvSpPr>
        <p:spPr bwMode="auto">
          <a:xfrm>
            <a:off x="6884575" y="4120427"/>
            <a:ext cx="2290303" cy="331235"/>
          </a:xfrm>
          <a:custGeom>
            <a:avLst/>
            <a:gdLst>
              <a:gd name="T0" fmla="*/ 0 w 6501"/>
              <a:gd name="T1" fmla="*/ 970 h 1015"/>
              <a:gd name="T2" fmla="*/ 6500 w 6501"/>
              <a:gd name="T3" fmla="*/ 1014 h 10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1" h="1015">
                <a:moveTo>
                  <a:pt x="0" y="970"/>
                </a:moveTo>
                <a:cubicBezTo>
                  <a:pt x="3278" y="0"/>
                  <a:pt x="6476" y="848"/>
                  <a:pt x="6500" y="1014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678FC43C-B7F4-479A-B35E-8E22638BBA8C}"/>
              </a:ext>
            </a:extLst>
          </p:cNvPr>
          <p:cNvSpPr>
            <a:spLocks/>
          </p:cNvSpPr>
          <p:nvPr/>
        </p:nvSpPr>
        <p:spPr bwMode="auto">
          <a:xfrm>
            <a:off x="3897048" y="3380917"/>
            <a:ext cx="3429000" cy="1072913"/>
          </a:xfrm>
          <a:custGeom>
            <a:avLst/>
            <a:gdLst>
              <a:gd name="T0" fmla="*/ 0 w 10501"/>
              <a:gd name="T1" fmla="*/ 3142 h 3286"/>
              <a:gd name="T2" fmla="*/ 10500 w 10501"/>
              <a:gd name="T3" fmla="*/ 3285 h 32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01" h="3286">
                <a:moveTo>
                  <a:pt x="0" y="3142"/>
                </a:moveTo>
                <a:cubicBezTo>
                  <a:pt x="5295" y="0"/>
                  <a:pt x="10460" y="2747"/>
                  <a:pt x="10500" y="3285"/>
                </a:cubicBezTo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A8F416A2-8A82-467B-9BBA-F86823E930BA}"/>
              </a:ext>
            </a:extLst>
          </p:cNvPr>
          <p:cNvSpPr>
            <a:spLocks/>
          </p:cNvSpPr>
          <p:nvPr/>
        </p:nvSpPr>
        <p:spPr bwMode="auto">
          <a:xfrm>
            <a:off x="2298645" y="3737259"/>
            <a:ext cx="2299921" cy="741678"/>
          </a:xfrm>
          <a:custGeom>
            <a:avLst/>
            <a:gdLst>
              <a:gd name="T0" fmla="*/ 0 w 7041"/>
              <a:gd name="T1" fmla="*/ 2172 h 2272"/>
              <a:gd name="T2" fmla="*/ 7040 w 7041"/>
              <a:gd name="T3" fmla="*/ 2271 h 2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41" h="2272">
                <a:moveTo>
                  <a:pt x="0" y="2172"/>
                </a:moveTo>
                <a:cubicBezTo>
                  <a:pt x="3550" y="0"/>
                  <a:pt x="7013" y="1899"/>
                  <a:pt x="7040" y="2271"/>
                </a:cubicBezTo>
              </a:path>
            </a:pathLst>
          </a:cu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CD7C65E8-1117-486E-9E33-F7C9374E3C90}"/>
              </a:ext>
            </a:extLst>
          </p:cNvPr>
          <p:cNvSpPr>
            <a:spLocks/>
          </p:cNvSpPr>
          <p:nvPr/>
        </p:nvSpPr>
        <p:spPr bwMode="auto">
          <a:xfrm>
            <a:off x="1175913" y="4114471"/>
            <a:ext cx="361213" cy="321779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BFE34AA3-42C1-40E8-9D15-3F6C02B9D5CC}"/>
              </a:ext>
            </a:extLst>
          </p:cNvPr>
          <p:cNvSpPr>
            <a:spLocks/>
          </p:cNvSpPr>
          <p:nvPr/>
        </p:nvSpPr>
        <p:spPr bwMode="auto">
          <a:xfrm>
            <a:off x="1429272" y="4030779"/>
            <a:ext cx="361213" cy="418413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719FA108-25EE-4A03-80E6-B7546D29BE5A}"/>
              </a:ext>
            </a:extLst>
          </p:cNvPr>
          <p:cNvSpPr>
            <a:spLocks/>
          </p:cNvSpPr>
          <p:nvPr/>
        </p:nvSpPr>
        <p:spPr bwMode="auto">
          <a:xfrm>
            <a:off x="2673247" y="3721803"/>
            <a:ext cx="653829" cy="81911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C7E4DF99-821C-40CE-BFBA-713536BAE8E5}"/>
              </a:ext>
            </a:extLst>
          </p:cNvPr>
          <p:cNvSpPr>
            <a:spLocks/>
          </p:cNvSpPr>
          <p:nvPr/>
        </p:nvSpPr>
        <p:spPr bwMode="auto">
          <a:xfrm>
            <a:off x="5156232" y="3641968"/>
            <a:ext cx="653829" cy="81911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49BA665-D3D5-4D92-8389-ADD5F815103D}"/>
              </a:ext>
            </a:extLst>
          </p:cNvPr>
          <p:cNvSpPr>
            <a:spLocks/>
          </p:cNvSpPr>
          <p:nvPr/>
        </p:nvSpPr>
        <p:spPr bwMode="auto">
          <a:xfrm>
            <a:off x="9174879" y="4067196"/>
            <a:ext cx="326056" cy="369655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002E129D-D404-4B87-96FD-7BF1EEB1D6CA}"/>
              </a:ext>
            </a:extLst>
          </p:cNvPr>
          <p:cNvSpPr>
            <a:spLocks/>
          </p:cNvSpPr>
          <p:nvPr/>
        </p:nvSpPr>
        <p:spPr bwMode="auto">
          <a:xfrm>
            <a:off x="9526301" y="4170237"/>
            <a:ext cx="289777" cy="296460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143BA031-15AB-4727-ACDA-021C6B2259D7}"/>
              </a:ext>
            </a:extLst>
          </p:cNvPr>
          <p:cNvSpPr>
            <a:spLocks/>
          </p:cNvSpPr>
          <p:nvPr/>
        </p:nvSpPr>
        <p:spPr bwMode="auto">
          <a:xfrm>
            <a:off x="9745706" y="4204481"/>
            <a:ext cx="313275" cy="296460"/>
          </a:xfrm>
          <a:custGeom>
            <a:avLst/>
            <a:gdLst>
              <a:gd name="T0" fmla="*/ 0 w 1501"/>
              <a:gd name="T1" fmla="*/ 967 h 1012"/>
              <a:gd name="T2" fmla="*/ 1500 w 15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1" h="1012">
                <a:moveTo>
                  <a:pt x="0" y="967"/>
                </a:moveTo>
                <a:cubicBezTo>
                  <a:pt x="756" y="0"/>
                  <a:pt x="1494" y="845"/>
                  <a:pt x="15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F3FB0721-4BB5-4DCD-9792-903B3750D3B5}"/>
              </a:ext>
            </a:extLst>
          </p:cNvPr>
          <p:cNvSpPr>
            <a:spLocks/>
          </p:cNvSpPr>
          <p:nvPr/>
        </p:nvSpPr>
        <p:spPr bwMode="auto">
          <a:xfrm>
            <a:off x="4335793" y="1971005"/>
            <a:ext cx="800029" cy="254750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19E52C-822A-4EF4-9E96-C018F457F710}"/>
              </a:ext>
            </a:extLst>
          </p:cNvPr>
          <p:cNvSpPr txBox="1"/>
          <p:nvPr/>
        </p:nvSpPr>
        <p:spPr>
          <a:xfrm>
            <a:off x="980829" y="485218"/>
            <a:ext cx="298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Alles gut?</a:t>
            </a:r>
          </a:p>
          <a:p>
            <a:r>
              <a:rPr lang="de-DE" dirty="0"/>
              <a:t>Oder fehlt noch was?</a:t>
            </a:r>
          </a:p>
        </p:txBody>
      </p:sp>
    </p:spTree>
    <p:extLst>
      <p:ext uri="{BB962C8B-B14F-4D97-AF65-F5344CB8AC3E}">
        <p14:creationId xmlns:p14="http://schemas.microsoft.com/office/powerpoint/2010/main" val="14014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448DF36-4B74-4D70-AACD-46D201447315}"/>
              </a:ext>
            </a:extLst>
          </p:cNvPr>
          <p:cNvGrpSpPr/>
          <p:nvPr/>
        </p:nvGrpSpPr>
        <p:grpSpPr>
          <a:xfrm>
            <a:off x="760733" y="3248239"/>
            <a:ext cx="10670533" cy="2686192"/>
            <a:chOff x="304800" y="3380917"/>
            <a:chExt cx="10670533" cy="2686192"/>
          </a:xfrm>
        </p:grpSpPr>
        <p:cxnSp>
          <p:nvCxnSpPr>
            <p:cNvPr id="3" name="Gerade Verbindung mit Pfeil 2"/>
            <p:cNvCxnSpPr/>
            <p:nvPr/>
          </p:nvCxnSpPr>
          <p:spPr>
            <a:xfrm>
              <a:off x="482599" y="5046133"/>
              <a:ext cx="104732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304800" y="5156970"/>
              <a:ext cx="429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/>
                <a:t>*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0616113" y="5116944"/>
              <a:ext cx="329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>
                  <a:sym typeface="Wingdings 2" panose="05020102010507070707" pitchFamily="18" charset="2"/>
                </a:rPr>
                <a:t></a:t>
              </a:r>
              <a:endParaRPr lang="de-DE" sz="3600" dirty="0"/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10955867" y="3843947"/>
              <a:ext cx="9070" cy="22231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463132" y="5063713"/>
              <a:ext cx="105122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CC172CF-582B-4D8B-A568-E66AC906BECB}"/>
                </a:ext>
              </a:extLst>
            </p:cNvPr>
            <p:cNvSpPr txBox="1"/>
            <p:nvPr/>
          </p:nvSpPr>
          <p:spPr>
            <a:xfrm>
              <a:off x="574520" y="4694381"/>
              <a:ext cx="100462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. . .  .  .....  .....    ... . . . .  . .. .. .. .............          ...... ..... .....  . . . . . . . . . ..  .. ... ... .   …..     . ..  .  .  .   .    .     .     .    . </a:t>
              </a: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C93DEAD-C5FE-418A-8E31-98744A15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49" y="3782570"/>
              <a:ext cx="1470395" cy="662470"/>
            </a:xfrm>
            <a:custGeom>
              <a:avLst/>
              <a:gdLst>
                <a:gd name="T0" fmla="*/ 0 w 4501"/>
                <a:gd name="T1" fmla="*/ 1940 h 2029"/>
                <a:gd name="T2" fmla="*/ 4500 w 4501"/>
                <a:gd name="T3" fmla="*/ 2028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01" h="2029">
                  <a:moveTo>
                    <a:pt x="0" y="1940"/>
                  </a:moveTo>
                  <a:cubicBezTo>
                    <a:pt x="2269" y="0"/>
                    <a:pt x="4483" y="1696"/>
                    <a:pt x="4500" y="2028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10B5FA7-371E-4EC5-A66E-B7C8BFFF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23" y="4087126"/>
              <a:ext cx="361213" cy="329794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BE2FCE5-876A-493D-AE10-89065850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69" y="4124036"/>
              <a:ext cx="653829" cy="329794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E210F4A-C2C3-413B-B536-9A262D30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575" y="4120427"/>
              <a:ext cx="2290303" cy="331235"/>
            </a:xfrm>
            <a:custGeom>
              <a:avLst/>
              <a:gdLst>
                <a:gd name="T0" fmla="*/ 0 w 6501"/>
                <a:gd name="T1" fmla="*/ 970 h 1015"/>
                <a:gd name="T2" fmla="*/ 6500 w 6501"/>
                <a:gd name="T3" fmla="*/ 101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01" h="1015">
                  <a:moveTo>
                    <a:pt x="0" y="970"/>
                  </a:moveTo>
                  <a:cubicBezTo>
                    <a:pt x="3278" y="0"/>
                    <a:pt x="6476" y="848"/>
                    <a:pt x="6500" y="1014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78FC43C-B7F4-479A-B35E-8E22638B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48" y="3380917"/>
              <a:ext cx="3429000" cy="1072913"/>
            </a:xfrm>
            <a:custGeom>
              <a:avLst/>
              <a:gdLst>
                <a:gd name="T0" fmla="*/ 0 w 10501"/>
                <a:gd name="T1" fmla="*/ 3142 h 3286"/>
                <a:gd name="T2" fmla="*/ 10500 w 10501"/>
                <a:gd name="T3" fmla="*/ 3285 h 3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01" h="3286">
                  <a:moveTo>
                    <a:pt x="0" y="3142"/>
                  </a:moveTo>
                  <a:cubicBezTo>
                    <a:pt x="5295" y="0"/>
                    <a:pt x="10460" y="2747"/>
                    <a:pt x="10500" y="3285"/>
                  </a:cubicBezTo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8F416A2-8A82-467B-9BBA-F86823E9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645" y="3737259"/>
              <a:ext cx="2299921" cy="741678"/>
            </a:xfrm>
            <a:custGeom>
              <a:avLst/>
              <a:gdLst>
                <a:gd name="T0" fmla="*/ 0 w 7041"/>
                <a:gd name="T1" fmla="*/ 2172 h 2272"/>
                <a:gd name="T2" fmla="*/ 7040 w 7041"/>
                <a:gd name="T3" fmla="*/ 2271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41" h="2272">
                  <a:moveTo>
                    <a:pt x="0" y="2172"/>
                  </a:moveTo>
                  <a:cubicBezTo>
                    <a:pt x="3550" y="0"/>
                    <a:pt x="7013" y="1899"/>
                    <a:pt x="7040" y="2271"/>
                  </a:cubicBezTo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D7C65E8-1117-486E-9E33-F7C9374E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13" y="4114471"/>
              <a:ext cx="361213" cy="321779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FE34AA3-42C1-40E8-9D15-3F6C02B9D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272" y="4030779"/>
              <a:ext cx="361213" cy="418413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19FA108-25EE-4A03-80E6-B7546D29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247" y="3721803"/>
              <a:ext cx="653829" cy="819110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C7E4DF99-821C-40CE-BFBA-713536BAE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32" y="3641968"/>
              <a:ext cx="653829" cy="819110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49BA665-D3D5-4D92-8389-ADD5F8151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879" y="4067196"/>
              <a:ext cx="326056" cy="369655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02E129D-D404-4B87-96FD-7BF1EEB1D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301" y="4170237"/>
              <a:ext cx="289777" cy="296460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43BA031-15AB-4727-ACDA-021C6B22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706" y="4204481"/>
              <a:ext cx="313275" cy="296460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25" name="Freeform 10">
            <a:extLst>
              <a:ext uri="{FF2B5EF4-FFF2-40B4-BE49-F238E27FC236}">
                <a16:creationId xmlns:a16="http://schemas.microsoft.com/office/drawing/2014/main" id="{F3FB0721-4BB5-4DCD-9792-903B3750D3B5}"/>
              </a:ext>
            </a:extLst>
          </p:cNvPr>
          <p:cNvSpPr>
            <a:spLocks/>
          </p:cNvSpPr>
          <p:nvPr/>
        </p:nvSpPr>
        <p:spPr bwMode="auto">
          <a:xfrm>
            <a:off x="4347204" y="1974489"/>
            <a:ext cx="800029" cy="254750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45C6C2-94D8-4919-B3C0-6A427BA590D5}"/>
              </a:ext>
            </a:extLst>
          </p:cNvPr>
          <p:cNvSpPr txBox="1"/>
          <p:nvPr/>
        </p:nvSpPr>
        <p:spPr>
          <a:xfrm>
            <a:off x="827591" y="533400"/>
            <a:ext cx="163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 fehlt noch…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091BA-0B71-41DC-AA74-E914B28FB0FB}"/>
              </a:ext>
            </a:extLst>
          </p:cNvPr>
          <p:cNvSpPr txBox="1"/>
          <p:nvPr/>
        </p:nvSpPr>
        <p:spPr>
          <a:xfrm>
            <a:off x="2458416" y="475616"/>
            <a:ext cx="116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Sinn</a:t>
            </a:r>
          </a:p>
        </p:txBody>
      </p:sp>
      <p:sp>
        <p:nvSpPr>
          <p:cNvPr id="40" name="Bogen 39">
            <a:extLst>
              <a:ext uri="{FF2B5EF4-FFF2-40B4-BE49-F238E27FC236}">
                <a16:creationId xmlns:a16="http://schemas.microsoft.com/office/drawing/2014/main" id="{30CBF3EB-5F6C-4ABE-9C23-61B4BD828381}"/>
              </a:ext>
            </a:extLst>
          </p:cNvPr>
          <p:cNvSpPr/>
          <p:nvPr/>
        </p:nvSpPr>
        <p:spPr>
          <a:xfrm rot="21304309">
            <a:off x="-276382" y="1651950"/>
            <a:ext cx="14191924" cy="1773120"/>
          </a:xfrm>
          <a:prstGeom prst="arc">
            <a:avLst>
              <a:gd name="adj1" fmla="val 10700397"/>
              <a:gd name="adj2" fmla="val 21565542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1C97B1C-DC3F-455D-B64D-F5871A9025C6}"/>
              </a:ext>
            </a:extLst>
          </p:cNvPr>
          <p:cNvSpPr txBox="1"/>
          <p:nvPr/>
        </p:nvSpPr>
        <p:spPr>
          <a:xfrm>
            <a:off x="919065" y="2775322"/>
            <a:ext cx="13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War schon vor uns da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E8153B3-9C3A-4BA5-85A1-032F11995EBC}"/>
              </a:ext>
            </a:extLst>
          </p:cNvPr>
          <p:cNvSpPr txBox="1"/>
          <p:nvPr/>
        </p:nvSpPr>
        <p:spPr>
          <a:xfrm>
            <a:off x="9630811" y="2942343"/>
            <a:ext cx="250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Und ist mit unserem Ende nicht zu Ende</a:t>
            </a:r>
          </a:p>
        </p:txBody>
      </p:sp>
    </p:spTree>
    <p:extLst>
      <p:ext uri="{BB962C8B-B14F-4D97-AF65-F5344CB8AC3E}">
        <p14:creationId xmlns:p14="http://schemas.microsoft.com/office/powerpoint/2010/main" val="40956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locke, einzeln ti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3795" y="7193718"/>
            <a:ext cx="609600" cy="609600"/>
          </a:xfrm>
          <a:prstGeom prst="rect">
            <a:avLst/>
          </a:prstGeom>
        </p:spPr>
      </p:pic>
      <p:pic>
        <p:nvPicPr>
          <p:cNvPr id="36" name="Babyschre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73078"/>
            <a:ext cx="609600" cy="609600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448DF36-4B74-4D70-AACD-46D201447315}"/>
              </a:ext>
            </a:extLst>
          </p:cNvPr>
          <p:cNvGrpSpPr/>
          <p:nvPr/>
        </p:nvGrpSpPr>
        <p:grpSpPr>
          <a:xfrm>
            <a:off x="760733" y="3248239"/>
            <a:ext cx="10670533" cy="2686192"/>
            <a:chOff x="304800" y="3380917"/>
            <a:chExt cx="10670533" cy="2686192"/>
          </a:xfrm>
        </p:grpSpPr>
        <p:cxnSp>
          <p:nvCxnSpPr>
            <p:cNvPr id="3" name="Gerade Verbindung mit Pfeil 2"/>
            <p:cNvCxnSpPr/>
            <p:nvPr/>
          </p:nvCxnSpPr>
          <p:spPr>
            <a:xfrm>
              <a:off x="482599" y="5046133"/>
              <a:ext cx="104732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304800" y="5156970"/>
              <a:ext cx="429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/>
                <a:t>*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0616113" y="5116944"/>
              <a:ext cx="329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>
                  <a:sym typeface="Wingdings 2" panose="05020102010507070707" pitchFamily="18" charset="2"/>
                </a:rPr>
                <a:t></a:t>
              </a:r>
              <a:endParaRPr lang="de-DE" sz="3600" dirty="0"/>
            </a:p>
          </p:txBody>
        </p:sp>
        <p:cxnSp>
          <p:nvCxnSpPr>
            <p:cNvPr id="24" name="Gerader Verbinder 23"/>
            <p:cNvCxnSpPr/>
            <p:nvPr/>
          </p:nvCxnSpPr>
          <p:spPr>
            <a:xfrm>
              <a:off x="10955867" y="3843947"/>
              <a:ext cx="9070" cy="22231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463132" y="5063713"/>
              <a:ext cx="105122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1,2,3,4,5,6,7,8,9,10,11,12,13,14,15,16,17,18,19,20,21,22,23,24,25,26,27,28,29,30,31,32,33,34,35,36,37,38,39,40,41,42.43,44,45,46,47,48,49,50,51,52,53,54,55,56,57,58,59,60,61,62,63,64,65,66,67,68,69,70,71,72,73,74,75,76,77,78,79,80,81,82,83,84,85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CC172CF-582B-4D8B-A568-E66AC906BECB}"/>
                </a:ext>
              </a:extLst>
            </p:cNvPr>
            <p:cNvSpPr txBox="1"/>
            <p:nvPr/>
          </p:nvSpPr>
          <p:spPr>
            <a:xfrm>
              <a:off x="574520" y="4694381"/>
              <a:ext cx="100462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. . .  .  .....  .....    ... . . . .  . .. .. .. .............          ...... ..... .....  . . . . . . . . . ..  .. ... ... .   …..     . ..  .  .  .   .    .     .     .    . </a:t>
              </a: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C93DEAD-C5FE-418A-8E31-98744A15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49" y="3782570"/>
              <a:ext cx="1470395" cy="662470"/>
            </a:xfrm>
            <a:custGeom>
              <a:avLst/>
              <a:gdLst>
                <a:gd name="T0" fmla="*/ 0 w 4501"/>
                <a:gd name="T1" fmla="*/ 1940 h 2029"/>
                <a:gd name="T2" fmla="*/ 4500 w 4501"/>
                <a:gd name="T3" fmla="*/ 2028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01" h="2029">
                  <a:moveTo>
                    <a:pt x="0" y="1940"/>
                  </a:moveTo>
                  <a:cubicBezTo>
                    <a:pt x="2269" y="0"/>
                    <a:pt x="4483" y="1696"/>
                    <a:pt x="4500" y="2028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10B5FA7-371E-4EC5-A66E-B7C8BFFF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23" y="4087126"/>
              <a:ext cx="361213" cy="329794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BE2FCE5-876A-493D-AE10-89065850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69" y="4124036"/>
              <a:ext cx="653829" cy="329794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E210F4A-C2C3-413B-B536-9A262D30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575" y="4120427"/>
              <a:ext cx="2290303" cy="331235"/>
            </a:xfrm>
            <a:custGeom>
              <a:avLst/>
              <a:gdLst>
                <a:gd name="T0" fmla="*/ 0 w 6501"/>
                <a:gd name="T1" fmla="*/ 970 h 1015"/>
                <a:gd name="T2" fmla="*/ 6500 w 6501"/>
                <a:gd name="T3" fmla="*/ 101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01" h="1015">
                  <a:moveTo>
                    <a:pt x="0" y="970"/>
                  </a:moveTo>
                  <a:cubicBezTo>
                    <a:pt x="3278" y="0"/>
                    <a:pt x="6476" y="848"/>
                    <a:pt x="6500" y="1014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78FC43C-B7F4-479A-B35E-8E22638B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48" y="3380917"/>
              <a:ext cx="3429000" cy="1072913"/>
            </a:xfrm>
            <a:custGeom>
              <a:avLst/>
              <a:gdLst>
                <a:gd name="T0" fmla="*/ 0 w 10501"/>
                <a:gd name="T1" fmla="*/ 3142 h 3286"/>
                <a:gd name="T2" fmla="*/ 10500 w 10501"/>
                <a:gd name="T3" fmla="*/ 3285 h 3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01" h="3286">
                  <a:moveTo>
                    <a:pt x="0" y="3142"/>
                  </a:moveTo>
                  <a:cubicBezTo>
                    <a:pt x="5295" y="0"/>
                    <a:pt x="10460" y="2747"/>
                    <a:pt x="10500" y="3285"/>
                  </a:cubicBezTo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8F416A2-8A82-467B-9BBA-F86823E93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645" y="3737259"/>
              <a:ext cx="2299921" cy="741678"/>
            </a:xfrm>
            <a:custGeom>
              <a:avLst/>
              <a:gdLst>
                <a:gd name="T0" fmla="*/ 0 w 7041"/>
                <a:gd name="T1" fmla="*/ 2172 h 2272"/>
                <a:gd name="T2" fmla="*/ 7040 w 7041"/>
                <a:gd name="T3" fmla="*/ 2271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41" h="2272">
                  <a:moveTo>
                    <a:pt x="0" y="2172"/>
                  </a:moveTo>
                  <a:cubicBezTo>
                    <a:pt x="3550" y="0"/>
                    <a:pt x="7013" y="1899"/>
                    <a:pt x="7040" y="2271"/>
                  </a:cubicBezTo>
                </a:path>
              </a:pathLst>
            </a:cu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D7C65E8-1117-486E-9E33-F7C9374E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913" y="4114471"/>
              <a:ext cx="361213" cy="321779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FE34AA3-42C1-40E8-9D15-3F6C02B9D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272" y="4030779"/>
              <a:ext cx="361213" cy="418413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19FA108-25EE-4A03-80E6-B7546D29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247" y="3721803"/>
              <a:ext cx="653829" cy="819110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C7E4DF99-821C-40CE-BFBA-713536BAE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32" y="3641968"/>
              <a:ext cx="653829" cy="819110"/>
            </a:xfrm>
            <a:custGeom>
              <a:avLst/>
              <a:gdLst>
                <a:gd name="T0" fmla="*/ 0 w 2001"/>
                <a:gd name="T1" fmla="*/ 967 h 1012"/>
                <a:gd name="T2" fmla="*/ 2000 w 20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01" h="1012">
                  <a:moveTo>
                    <a:pt x="0" y="967"/>
                  </a:moveTo>
                  <a:cubicBezTo>
                    <a:pt x="1008" y="0"/>
                    <a:pt x="1992" y="845"/>
                    <a:pt x="20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49BA665-D3D5-4D92-8389-ADD5F8151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879" y="4067196"/>
              <a:ext cx="326056" cy="369655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02E129D-D404-4B87-96FD-7BF1EEB1D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301" y="4170237"/>
              <a:ext cx="289777" cy="296460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43BA031-15AB-4727-ACDA-021C6B22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706" y="4204481"/>
              <a:ext cx="313275" cy="296460"/>
            </a:xfrm>
            <a:custGeom>
              <a:avLst/>
              <a:gdLst>
                <a:gd name="T0" fmla="*/ 0 w 1501"/>
                <a:gd name="T1" fmla="*/ 967 h 1012"/>
                <a:gd name="T2" fmla="*/ 1500 w 1501"/>
                <a:gd name="T3" fmla="*/ 101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1012">
                  <a:moveTo>
                    <a:pt x="0" y="967"/>
                  </a:moveTo>
                  <a:cubicBezTo>
                    <a:pt x="756" y="0"/>
                    <a:pt x="1494" y="845"/>
                    <a:pt x="1500" y="1011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 sz="1633"/>
            </a:p>
          </p:txBody>
        </p:sp>
      </p:grpSp>
      <p:sp>
        <p:nvSpPr>
          <p:cNvPr id="25" name="Freeform 10">
            <a:extLst>
              <a:ext uri="{FF2B5EF4-FFF2-40B4-BE49-F238E27FC236}">
                <a16:creationId xmlns:a16="http://schemas.microsoft.com/office/drawing/2014/main" id="{F3FB0721-4BB5-4DCD-9792-903B3750D3B5}"/>
              </a:ext>
            </a:extLst>
          </p:cNvPr>
          <p:cNvSpPr>
            <a:spLocks/>
          </p:cNvSpPr>
          <p:nvPr/>
        </p:nvSpPr>
        <p:spPr bwMode="auto">
          <a:xfrm>
            <a:off x="4347204" y="1974489"/>
            <a:ext cx="800029" cy="2547500"/>
          </a:xfrm>
          <a:custGeom>
            <a:avLst/>
            <a:gdLst>
              <a:gd name="T0" fmla="*/ 0 w 2001"/>
              <a:gd name="T1" fmla="*/ 967 h 1012"/>
              <a:gd name="T2" fmla="*/ 2000 w 2001"/>
              <a:gd name="T3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1012">
                <a:moveTo>
                  <a:pt x="0" y="967"/>
                </a:moveTo>
                <a:cubicBezTo>
                  <a:pt x="1008" y="0"/>
                  <a:pt x="1992" y="845"/>
                  <a:pt x="2000" y="1011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 sz="1633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45C6C2-94D8-4919-B3C0-6A427BA590D5}"/>
              </a:ext>
            </a:extLst>
          </p:cNvPr>
          <p:cNvSpPr txBox="1"/>
          <p:nvPr/>
        </p:nvSpPr>
        <p:spPr>
          <a:xfrm>
            <a:off x="827591" y="533400"/>
            <a:ext cx="163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 fehlt noch…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091BA-0B71-41DC-AA74-E914B28FB0FB}"/>
              </a:ext>
            </a:extLst>
          </p:cNvPr>
          <p:cNvSpPr txBox="1"/>
          <p:nvPr/>
        </p:nvSpPr>
        <p:spPr>
          <a:xfrm>
            <a:off x="2458416" y="475616"/>
            <a:ext cx="116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Sinn</a:t>
            </a:r>
          </a:p>
        </p:txBody>
      </p:sp>
      <p:sp>
        <p:nvSpPr>
          <p:cNvPr id="40" name="Bogen 39">
            <a:extLst>
              <a:ext uri="{FF2B5EF4-FFF2-40B4-BE49-F238E27FC236}">
                <a16:creationId xmlns:a16="http://schemas.microsoft.com/office/drawing/2014/main" id="{30CBF3EB-5F6C-4ABE-9C23-61B4BD828381}"/>
              </a:ext>
            </a:extLst>
          </p:cNvPr>
          <p:cNvSpPr/>
          <p:nvPr/>
        </p:nvSpPr>
        <p:spPr>
          <a:xfrm rot="21304309">
            <a:off x="-276382" y="1651950"/>
            <a:ext cx="14191924" cy="1773120"/>
          </a:xfrm>
          <a:prstGeom prst="arc">
            <a:avLst>
              <a:gd name="adj1" fmla="val 10700397"/>
              <a:gd name="adj2" fmla="val 21565542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1C97B1C-DC3F-455D-B64D-F5871A9025C6}"/>
              </a:ext>
            </a:extLst>
          </p:cNvPr>
          <p:cNvSpPr txBox="1"/>
          <p:nvPr/>
        </p:nvSpPr>
        <p:spPr>
          <a:xfrm>
            <a:off x="919065" y="2775322"/>
            <a:ext cx="13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War schon vor uns da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E8153B3-9C3A-4BA5-85A1-032F11995EBC}"/>
              </a:ext>
            </a:extLst>
          </p:cNvPr>
          <p:cNvSpPr txBox="1"/>
          <p:nvPr/>
        </p:nvSpPr>
        <p:spPr>
          <a:xfrm>
            <a:off x="9630811" y="2942343"/>
            <a:ext cx="250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Und ist mit unserem Ende nicht zu Ende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6EEA60-17EC-4DE6-A979-5CD116234969}"/>
              </a:ext>
            </a:extLst>
          </p:cNvPr>
          <p:cNvSpPr txBox="1"/>
          <p:nvPr/>
        </p:nvSpPr>
        <p:spPr>
          <a:xfrm>
            <a:off x="5612165" y="689811"/>
            <a:ext cx="4344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Leben für die Wissenschaft</a:t>
            </a:r>
          </a:p>
          <a:p>
            <a:r>
              <a:rPr lang="de-DE" dirty="0"/>
              <a:t>Leben für die Kunst</a:t>
            </a:r>
          </a:p>
          <a:p>
            <a:r>
              <a:rPr lang="de-DE" dirty="0"/>
              <a:t>Leben für den Schutz der Umwelt</a:t>
            </a:r>
          </a:p>
          <a:p>
            <a:r>
              <a:rPr lang="de-DE" dirty="0"/>
              <a:t>…. …</a:t>
            </a:r>
          </a:p>
          <a:p>
            <a:r>
              <a:rPr lang="de-DE" dirty="0"/>
              <a:t>Leben für Gottes Ziele mit der Welt</a:t>
            </a:r>
          </a:p>
        </p:txBody>
      </p:sp>
    </p:spTree>
    <p:extLst>
      <p:ext uri="{BB962C8B-B14F-4D97-AF65-F5344CB8AC3E}">
        <p14:creationId xmlns:p14="http://schemas.microsoft.com/office/powerpoint/2010/main" val="37589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52</Paragraphs>
  <Slides>7</Slides>
  <Notes>0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Prot. Pfarramt</dc:creator>
  <cp:lastModifiedBy>Volker Glaser</cp:lastModifiedBy>
  <cp:revision>26</cp:revision>
  <dcterms:created xsi:type="dcterms:W3CDTF">2022-02-24T17:58:56Z</dcterms:created>
  <dcterms:modified xsi:type="dcterms:W3CDTF">2026-04-30T08:38:56Z</dcterms:modified>
</cp:coreProperties>
</file>